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21945600" cy="16459200"/>
  <p:notesSz cx="6858000" cy="90344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600" kern="1200">
        <a:solidFill>
          <a:schemeClr val="tx2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600" kern="1200">
        <a:solidFill>
          <a:schemeClr val="tx2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600" kern="1200">
        <a:solidFill>
          <a:schemeClr val="tx2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600" kern="1200">
        <a:solidFill>
          <a:schemeClr val="tx2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600" kern="1200">
        <a:solidFill>
          <a:schemeClr val="tx2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0600" kern="1200">
        <a:solidFill>
          <a:schemeClr val="tx2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0600" kern="1200">
        <a:solidFill>
          <a:schemeClr val="tx2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0600" kern="1200">
        <a:solidFill>
          <a:schemeClr val="tx2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0600" kern="1200">
        <a:solidFill>
          <a:schemeClr val="tx2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orient="horz" pos="10245">
          <p15:clr>
            <a:srgbClr val="A4A3A4"/>
          </p15:clr>
        </p15:guide>
        <p15:guide id="3" orient="horz" pos="1728">
          <p15:clr>
            <a:srgbClr val="A4A3A4"/>
          </p15:clr>
        </p15:guide>
        <p15:guide id="4" orient="horz" pos="123">
          <p15:clr>
            <a:srgbClr val="A4A3A4"/>
          </p15:clr>
        </p15:guide>
        <p15:guide id="5" orient="horz" pos="2345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5328">
          <p15:clr>
            <a:srgbClr val="A4A3A4"/>
          </p15:clr>
        </p15:guide>
        <p15:guide id="8" pos="6912">
          <p15:clr>
            <a:srgbClr val="A4A3A4"/>
          </p15:clr>
        </p15:guide>
        <p15:guide id="9" pos="4464">
          <p15:clr>
            <a:srgbClr val="A4A3A4"/>
          </p15:clr>
        </p15:guide>
        <p15:guide id="10" pos="13363">
          <p15:clr>
            <a:srgbClr val="A4A3A4"/>
          </p15:clr>
        </p15:guide>
        <p15:guide id="11" pos="9072">
          <p15:clr>
            <a:srgbClr val="A4A3A4"/>
          </p15:clr>
        </p15:guide>
        <p15:guide id="12" pos="144">
          <p15:clr>
            <a:srgbClr val="A4A3A4"/>
          </p15:clr>
        </p15:guide>
        <p15:guide id="13" pos="9360">
          <p15:clr>
            <a:srgbClr val="A4A3A4"/>
          </p15:clr>
        </p15:guide>
        <p15:guide id="14" pos="4752">
          <p15:clr>
            <a:srgbClr val="A4A3A4"/>
          </p15:clr>
        </p15:guide>
        <p15:guide id="15" pos="136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aghan Nazareth" initials="MN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2F2F2"/>
    <a:srgbClr val="336DA5"/>
    <a:srgbClr val="0D0C0C"/>
    <a:srgbClr val="8D9196"/>
    <a:srgbClr val="ECECEC"/>
    <a:srgbClr val="C1E6FF"/>
    <a:srgbClr val="2163A1"/>
    <a:srgbClr val="B4D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3F2596-8DF2-4EF5-9A56-517939C454AD}" v="2" dt="2020-03-17T13:06:20.759"/>
  </p1510:revLst>
</p1510:revInfo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97" autoAdjust="0"/>
  </p:normalViewPr>
  <p:slideViewPr>
    <p:cSldViewPr>
      <p:cViewPr varScale="1">
        <p:scale>
          <a:sx n="44" d="100"/>
          <a:sy n="44" d="100"/>
        </p:scale>
        <p:origin x="1164" y="54"/>
      </p:cViewPr>
      <p:guideLst>
        <p:guide orient="horz" pos="5184"/>
        <p:guide orient="horz" pos="10245"/>
        <p:guide orient="horz" pos="1728"/>
        <p:guide orient="horz" pos="123"/>
        <p:guide orient="horz" pos="2345"/>
        <p:guide orient="horz" pos="432"/>
        <p:guide orient="horz" pos="5328"/>
        <p:guide pos="6912"/>
        <p:guide pos="4464"/>
        <p:guide pos="13363"/>
        <p:guide pos="9072"/>
        <p:guide pos="144"/>
        <p:guide pos="9360"/>
        <p:guide pos="4752"/>
        <p:guide pos="13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ce Hillyer" userId="c5ee411130b420ee" providerId="LiveId" clId="{DE3F2596-8DF2-4EF5-9A56-517939C454AD}"/>
    <pc:docChg chg="custSel delSld modSld">
      <pc:chgData name="Grace Hillyer" userId="c5ee411130b420ee" providerId="LiveId" clId="{DE3F2596-8DF2-4EF5-9A56-517939C454AD}" dt="2020-03-23T14:31:04.670" v="115" actId="20577"/>
      <pc:docMkLst>
        <pc:docMk/>
      </pc:docMkLst>
      <pc:sldChg chg="del">
        <pc:chgData name="Grace Hillyer" userId="c5ee411130b420ee" providerId="LiveId" clId="{DE3F2596-8DF2-4EF5-9A56-517939C454AD}" dt="2020-03-17T13:06:06.072" v="0" actId="47"/>
        <pc:sldMkLst>
          <pc:docMk/>
          <pc:sldMk cId="3110500283" sldId="260"/>
        </pc:sldMkLst>
      </pc:sldChg>
      <pc:sldChg chg="delSp modSp">
        <pc:chgData name="Grace Hillyer" userId="c5ee411130b420ee" providerId="LiveId" clId="{DE3F2596-8DF2-4EF5-9A56-517939C454AD}" dt="2020-03-23T14:31:04.670" v="115" actId="20577"/>
        <pc:sldMkLst>
          <pc:docMk/>
          <pc:sldMk cId="4226673556" sldId="261"/>
        </pc:sldMkLst>
        <pc:spChg chg="mod">
          <ac:chgData name="Grace Hillyer" userId="c5ee411130b420ee" providerId="LiveId" clId="{DE3F2596-8DF2-4EF5-9A56-517939C454AD}" dt="2020-03-17T13:07:23.565" v="54" actId="20577"/>
          <ac:spMkLst>
            <pc:docMk/>
            <pc:sldMk cId="4226673556" sldId="261"/>
            <ac:spMk id="38" creationId="{D34621B3-8213-41FF-97FB-8ADBA98629B2}"/>
          </ac:spMkLst>
        </pc:spChg>
        <pc:spChg chg="del">
          <ac:chgData name="Grace Hillyer" userId="c5ee411130b420ee" providerId="LiveId" clId="{DE3F2596-8DF2-4EF5-9A56-517939C454AD}" dt="2020-03-17T13:06:17.759" v="6" actId="478"/>
          <ac:spMkLst>
            <pc:docMk/>
            <pc:sldMk cId="4226673556" sldId="261"/>
            <ac:spMk id="47" creationId="{00000000-0000-0000-0000-000000000000}"/>
          </ac:spMkLst>
        </pc:spChg>
        <pc:spChg chg="del">
          <ac:chgData name="Grace Hillyer" userId="c5ee411130b420ee" providerId="LiveId" clId="{DE3F2596-8DF2-4EF5-9A56-517939C454AD}" dt="2020-03-17T13:06:30.375" v="12" actId="478"/>
          <ac:spMkLst>
            <pc:docMk/>
            <pc:sldMk cId="4226673556" sldId="261"/>
            <ac:spMk id="48" creationId="{00000000-0000-0000-0000-000000000000}"/>
          </ac:spMkLst>
        </pc:spChg>
        <pc:spChg chg="del">
          <ac:chgData name="Grace Hillyer" userId="c5ee411130b420ee" providerId="LiveId" clId="{DE3F2596-8DF2-4EF5-9A56-517939C454AD}" dt="2020-03-17T13:06:28.832" v="11" actId="478"/>
          <ac:spMkLst>
            <pc:docMk/>
            <pc:sldMk cId="4226673556" sldId="261"/>
            <ac:spMk id="49" creationId="{00000000-0000-0000-0000-000000000000}"/>
          </ac:spMkLst>
        </pc:spChg>
        <pc:spChg chg="del">
          <ac:chgData name="Grace Hillyer" userId="c5ee411130b420ee" providerId="LiveId" clId="{DE3F2596-8DF2-4EF5-9A56-517939C454AD}" dt="2020-03-17T13:06:15.056" v="4" actId="478"/>
          <ac:spMkLst>
            <pc:docMk/>
            <pc:sldMk cId="4226673556" sldId="261"/>
            <ac:spMk id="50" creationId="{00000000-0000-0000-0000-000000000000}"/>
          </ac:spMkLst>
        </pc:spChg>
        <pc:spChg chg="del">
          <ac:chgData name="Grace Hillyer" userId="c5ee411130b420ee" providerId="LiveId" clId="{DE3F2596-8DF2-4EF5-9A56-517939C454AD}" dt="2020-03-17T13:06:25.672" v="9" actId="478"/>
          <ac:spMkLst>
            <pc:docMk/>
            <pc:sldMk cId="4226673556" sldId="261"/>
            <ac:spMk id="51" creationId="{00000000-0000-0000-0000-000000000000}"/>
          </ac:spMkLst>
        </pc:spChg>
        <pc:spChg chg="del">
          <ac:chgData name="Grace Hillyer" userId="c5ee411130b420ee" providerId="LiveId" clId="{DE3F2596-8DF2-4EF5-9A56-517939C454AD}" dt="2020-03-17T13:06:27" v="10" actId="478"/>
          <ac:spMkLst>
            <pc:docMk/>
            <pc:sldMk cId="4226673556" sldId="261"/>
            <ac:spMk id="52" creationId="{00000000-0000-0000-0000-000000000000}"/>
          </ac:spMkLst>
        </pc:spChg>
        <pc:spChg chg="del">
          <ac:chgData name="Grace Hillyer" userId="c5ee411130b420ee" providerId="LiveId" clId="{DE3F2596-8DF2-4EF5-9A56-517939C454AD}" dt="2020-03-17T13:06:32.372" v="13" actId="478"/>
          <ac:spMkLst>
            <pc:docMk/>
            <pc:sldMk cId="4226673556" sldId="261"/>
            <ac:spMk id="69" creationId="{00000000-0000-0000-0000-000000000000}"/>
          </ac:spMkLst>
        </pc:spChg>
        <pc:spChg chg="del">
          <ac:chgData name="Grace Hillyer" userId="c5ee411130b420ee" providerId="LiveId" clId="{DE3F2596-8DF2-4EF5-9A56-517939C454AD}" dt="2020-03-17T13:06:12.952" v="3" actId="478"/>
          <ac:spMkLst>
            <pc:docMk/>
            <pc:sldMk cId="4226673556" sldId="261"/>
            <ac:spMk id="79" creationId="{00000000-0000-0000-0000-000000000000}"/>
          </ac:spMkLst>
        </pc:spChg>
        <pc:spChg chg="del">
          <ac:chgData name="Grace Hillyer" userId="c5ee411130b420ee" providerId="LiveId" clId="{DE3F2596-8DF2-4EF5-9A56-517939C454AD}" dt="2020-03-17T13:06:08.800" v="1" actId="478"/>
          <ac:spMkLst>
            <pc:docMk/>
            <pc:sldMk cId="4226673556" sldId="261"/>
            <ac:spMk id="80" creationId="{00000000-0000-0000-0000-000000000000}"/>
          </ac:spMkLst>
        </pc:spChg>
        <pc:spChg chg="del">
          <ac:chgData name="Grace Hillyer" userId="c5ee411130b420ee" providerId="LiveId" clId="{DE3F2596-8DF2-4EF5-9A56-517939C454AD}" dt="2020-03-17T13:06:16.072" v="5" actId="478"/>
          <ac:spMkLst>
            <pc:docMk/>
            <pc:sldMk cId="4226673556" sldId="261"/>
            <ac:spMk id="4103" creationId="{00000000-0000-0000-0000-000000000000}"/>
          </ac:spMkLst>
        </pc:spChg>
        <pc:spChg chg="mod">
          <ac:chgData name="Grace Hillyer" userId="c5ee411130b420ee" providerId="LiveId" clId="{DE3F2596-8DF2-4EF5-9A56-517939C454AD}" dt="2020-03-23T12:30:13.881" v="56" actId="20577"/>
          <ac:spMkLst>
            <pc:docMk/>
            <pc:sldMk cId="4226673556" sldId="261"/>
            <ac:spMk id="4105" creationId="{00000000-0000-0000-0000-000000000000}"/>
          </ac:spMkLst>
        </pc:spChg>
        <pc:grpChg chg="del">
          <ac:chgData name="Grace Hillyer" userId="c5ee411130b420ee" providerId="LiveId" clId="{DE3F2596-8DF2-4EF5-9A56-517939C454AD}" dt="2020-03-17T13:06:10.784" v="2" actId="478"/>
          <ac:grpSpMkLst>
            <pc:docMk/>
            <pc:sldMk cId="4226673556" sldId="261"/>
            <ac:grpSpMk id="4111" creationId="{00000000-0000-0000-0000-000000000000}"/>
          </ac:grpSpMkLst>
        </pc:grpChg>
        <pc:graphicFrameChg chg="modGraphic">
          <ac:chgData name="Grace Hillyer" userId="c5ee411130b420ee" providerId="LiveId" clId="{DE3F2596-8DF2-4EF5-9A56-517939C454AD}" dt="2020-03-23T14:31:04.670" v="115" actId="20577"/>
          <ac:graphicFrameMkLst>
            <pc:docMk/>
            <pc:sldMk cId="4226673556" sldId="261"/>
            <ac:graphicFrameMk id="5" creationId="{5110E2E2-869D-41D2-9D3E-13907AC4FA96}"/>
          </ac:graphicFrameMkLst>
        </pc:graphicFrameChg>
        <pc:graphicFrameChg chg="del mod">
          <ac:chgData name="Grace Hillyer" userId="c5ee411130b420ee" providerId="LiveId" clId="{DE3F2596-8DF2-4EF5-9A56-517939C454AD}" dt="2020-03-17T13:06:23.046" v="8" actId="478"/>
          <ac:graphicFrameMkLst>
            <pc:docMk/>
            <pc:sldMk cId="4226673556" sldId="261"/>
            <ac:graphicFrameMk id="4101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06-48BE-AFBC-710169884F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06-48BE-AFBC-710169884F7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06-48BE-AFBC-710169884F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57162288"/>
        <c:axId val="1257163120"/>
      </c:barChart>
      <c:catAx>
        <c:axId val="12571622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57163120"/>
        <c:crosses val="autoZero"/>
        <c:auto val="1"/>
        <c:lblAlgn val="ctr"/>
        <c:lblOffset val="100"/>
        <c:noMultiLvlLbl val="0"/>
      </c:catAx>
      <c:valAx>
        <c:axId val="12571631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57162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767-4C62-A71F-B0D6662C9457}"/>
              </c:ext>
            </c:extLst>
          </c:dPt>
          <c:dPt>
            <c:idx val="1"/>
            <c:bubble3D val="0"/>
            <c:spPr>
              <a:solidFill>
                <a:srgbClr val="F2F2F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767-4C62-A71F-B0D6662C945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290-45EF-835F-4C3F863B4E4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290-45EF-835F-4C3F863B4E4A}"/>
              </c:ext>
            </c:extLst>
          </c:dPt>
          <c:cat>
            <c:strRef>
              <c:f>Sheet1!$A$2:$A$5</c:f>
              <c:strCache>
                <c:ptCount val="1"/>
                <c:pt idx="0">
                  <c:v>would quit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 formatCode="0.00%">
                  <c:v>72.900000000000006</c:v>
                </c:pt>
                <c:pt idx="1">
                  <c:v>27.099999999999994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67-4C62-A71F-B0D6662C94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"/>
          <c:dPt>
            <c:idx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90F-403A-9E65-391750D66E63}"/>
              </c:ext>
            </c:extLst>
          </c:dPt>
          <c:dPt>
            <c:idx val="1"/>
            <c:bubble3D val="0"/>
            <c:spPr>
              <a:solidFill>
                <a:srgbClr val="F2F2F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90F-403A-9E65-391750D66E6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90F-403A-9E65-391750D66E6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90F-403A-9E65-391750D66E63}"/>
              </c:ext>
            </c:extLst>
          </c:dPt>
          <c:cat>
            <c:strRef>
              <c:f>Sheet1!$A$2:$A$5</c:f>
              <c:strCache>
                <c:ptCount val="1"/>
                <c:pt idx="0">
                  <c:v>would quit</c:v>
                </c:pt>
              </c:strCache>
            </c:strRef>
          </c:cat>
          <c:val>
            <c:numRef>
              <c:f>Sheet1!$B$2:$B$5</c:f>
              <c:numCache>
                <c:formatCode>0.000%</c:formatCode>
                <c:ptCount val="4"/>
                <c:pt idx="0" formatCode="0.00%">
                  <c:v>0.88600000000000001</c:v>
                </c:pt>
                <c:pt idx="1">
                  <c:v>0.1140000000000001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90F-403A-9E65-391750D66E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F4AF2D-50DF-4A48-9F03-D176F4A8FD16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886C95C-17BF-4BCE-892A-689BD1B27F89}">
      <dgm:prSet phldrT="[Text]" custT="1"/>
      <dgm:spPr>
        <a:solidFill>
          <a:srgbClr val="FFFFFF"/>
        </a:solidFill>
        <a:ln>
          <a:noFill/>
        </a:ln>
      </dgm:spPr>
      <dgm:t>
        <a:bodyPr/>
        <a:lstStyle/>
        <a:p>
          <a:endParaRPr lang="en-US" sz="3600" dirty="0">
            <a:solidFill>
              <a:schemeClr val="tx2"/>
            </a:solidFill>
            <a:latin typeface="Gotham Black" pitchFamily="50" charset="0"/>
          </a:endParaRPr>
        </a:p>
      </dgm:t>
    </dgm:pt>
    <dgm:pt modelId="{93AE50B9-3EA9-4FEE-9D7C-CC2E4B2E826B}" type="parTrans" cxnId="{73860AD7-AC02-41A6-B9D4-7C55B50E4B7C}">
      <dgm:prSet/>
      <dgm:spPr/>
      <dgm:t>
        <a:bodyPr/>
        <a:lstStyle/>
        <a:p>
          <a:endParaRPr lang="en-US"/>
        </a:p>
      </dgm:t>
    </dgm:pt>
    <dgm:pt modelId="{71CA5160-5C3A-4576-B651-3FC7EB5A6513}" type="sibTrans" cxnId="{73860AD7-AC02-41A6-B9D4-7C55B50E4B7C}">
      <dgm:prSet/>
      <dgm:spPr/>
      <dgm:t>
        <a:bodyPr/>
        <a:lstStyle/>
        <a:p>
          <a:endParaRPr lang="en-US"/>
        </a:p>
      </dgm:t>
    </dgm:pt>
    <dgm:pt modelId="{8A01A26C-77FA-4623-971B-22952C70F074}">
      <dgm:prSet phldrT="[Text]" custT="1"/>
      <dgm:spPr>
        <a:solidFill>
          <a:srgbClr val="FFFFFF"/>
        </a:solidFill>
        <a:ln>
          <a:noFill/>
        </a:ln>
      </dgm:spPr>
      <dgm:t>
        <a:bodyPr/>
        <a:lstStyle/>
        <a:p>
          <a:endParaRPr lang="en-US" sz="3600" dirty="0">
            <a:solidFill>
              <a:schemeClr val="tx2"/>
            </a:solidFill>
            <a:latin typeface="Gotham Black" pitchFamily="50" charset="0"/>
          </a:endParaRPr>
        </a:p>
      </dgm:t>
    </dgm:pt>
    <dgm:pt modelId="{D35C0817-E88E-47E1-B94A-862C33756B54}" type="parTrans" cxnId="{BA997E6E-F1BE-45D2-AF12-6E0D5694F298}">
      <dgm:prSet/>
      <dgm:spPr/>
      <dgm:t>
        <a:bodyPr/>
        <a:lstStyle/>
        <a:p>
          <a:endParaRPr lang="en-US"/>
        </a:p>
      </dgm:t>
    </dgm:pt>
    <dgm:pt modelId="{5D1B72AB-8544-4D28-B7E8-6C94E51D4152}" type="sibTrans" cxnId="{BA997E6E-F1BE-45D2-AF12-6E0D5694F298}">
      <dgm:prSet/>
      <dgm:spPr/>
      <dgm:t>
        <a:bodyPr/>
        <a:lstStyle/>
        <a:p>
          <a:endParaRPr lang="en-US"/>
        </a:p>
      </dgm:t>
    </dgm:pt>
    <dgm:pt modelId="{7B319F76-39BC-4ADA-B243-1F9CD67665E6}">
      <dgm:prSet phldrT="[Text]" custT="1"/>
      <dgm:spPr>
        <a:solidFill>
          <a:srgbClr val="FFFFFF"/>
        </a:solidFill>
        <a:ln>
          <a:noFill/>
        </a:ln>
      </dgm:spPr>
      <dgm:t>
        <a:bodyPr/>
        <a:lstStyle/>
        <a:p>
          <a:endParaRPr lang="en-US" sz="3600" dirty="0">
            <a:solidFill>
              <a:schemeClr val="tx2"/>
            </a:solidFill>
            <a:latin typeface="Gotham Black" pitchFamily="50" charset="0"/>
          </a:endParaRPr>
        </a:p>
      </dgm:t>
    </dgm:pt>
    <dgm:pt modelId="{2A19D565-E5A3-45D4-A9E2-8DF6E8030DB8}" type="parTrans" cxnId="{8159E3DB-EE26-4782-ACF2-247DB1F611D3}">
      <dgm:prSet/>
      <dgm:spPr/>
      <dgm:t>
        <a:bodyPr/>
        <a:lstStyle/>
        <a:p>
          <a:endParaRPr lang="en-US"/>
        </a:p>
      </dgm:t>
    </dgm:pt>
    <dgm:pt modelId="{A91FD1EC-5BAA-4F82-B70E-398E9FA937F6}" type="sibTrans" cxnId="{8159E3DB-EE26-4782-ACF2-247DB1F611D3}">
      <dgm:prSet/>
      <dgm:spPr/>
      <dgm:t>
        <a:bodyPr/>
        <a:lstStyle/>
        <a:p>
          <a:endParaRPr lang="en-US"/>
        </a:p>
      </dgm:t>
    </dgm:pt>
    <dgm:pt modelId="{91FCC381-321F-4572-B2CF-F720344F1B9C}" type="pres">
      <dgm:prSet presAssocID="{95F4AF2D-50DF-4A48-9F03-D176F4A8FD16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865227EC-23E7-49D7-A2D9-A76802B5C90B}" type="pres">
      <dgm:prSet presAssocID="{7B319F76-39BC-4ADA-B243-1F9CD67665E6}" presName="Accent3" presStyleCnt="0"/>
      <dgm:spPr/>
    </dgm:pt>
    <dgm:pt modelId="{7BC841B3-3D4F-4DA0-898D-3334A7CEB9C0}" type="pres">
      <dgm:prSet presAssocID="{7B319F76-39BC-4ADA-B243-1F9CD67665E6}" presName="Accent" presStyleLbl="node1" presStyleIdx="0" presStyleCnt="3"/>
      <dgm:spPr>
        <a:solidFill>
          <a:schemeClr val="accent5">
            <a:lumMod val="40000"/>
            <a:lumOff val="60000"/>
          </a:schemeClr>
        </a:solidFill>
      </dgm:spPr>
    </dgm:pt>
    <dgm:pt modelId="{1AF46886-BA90-408F-B29E-BB37E67C1B65}" type="pres">
      <dgm:prSet presAssocID="{7B319F76-39BC-4ADA-B243-1F9CD67665E6}" presName="ParentBackground3" presStyleCnt="0"/>
      <dgm:spPr/>
    </dgm:pt>
    <dgm:pt modelId="{5D7F73F2-D162-413A-A159-987143CFEA20}" type="pres">
      <dgm:prSet presAssocID="{7B319F76-39BC-4ADA-B243-1F9CD67665E6}" presName="ParentBackground" presStyleLbl="fgAcc1" presStyleIdx="0" presStyleCnt="3"/>
      <dgm:spPr/>
    </dgm:pt>
    <dgm:pt modelId="{94ED69CC-E880-4E3A-9D27-92E6A556A008}" type="pres">
      <dgm:prSet presAssocID="{7B319F76-39BC-4ADA-B243-1F9CD67665E6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4F7DE51E-0CAA-461F-AD0D-C8E5EC6B1502}" type="pres">
      <dgm:prSet presAssocID="{8A01A26C-77FA-4623-971B-22952C70F074}" presName="Accent2" presStyleCnt="0"/>
      <dgm:spPr/>
    </dgm:pt>
    <dgm:pt modelId="{AD47C875-FFB6-4E18-93EE-80FF88588D89}" type="pres">
      <dgm:prSet presAssocID="{8A01A26C-77FA-4623-971B-22952C70F074}" presName="Accent" presStyleLbl="node1" presStyleIdx="1" presStyleCnt="3"/>
      <dgm:spPr>
        <a:solidFill>
          <a:schemeClr val="accent6">
            <a:lumMod val="40000"/>
            <a:lumOff val="60000"/>
          </a:schemeClr>
        </a:solidFill>
      </dgm:spPr>
    </dgm:pt>
    <dgm:pt modelId="{12E794F2-832C-48C7-998A-B87B3F88E3AB}" type="pres">
      <dgm:prSet presAssocID="{8A01A26C-77FA-4623-971B-22952C70F074}" presName="ParentBackground2" presStyleCnt="0"/>
      <dgm:spPr/>
    </dgm:pt>
    <dgm:pt modelId="{5127DD98-10BE-406F-911A-4D2F9D15A52D}" type="pres">
      <dgm:prSet presAssocID="{8A01A26C-77FA-4623-971B-22952C70F074}" presName="ParentBackground" presStyleLbl="fgAcc1" presStyleIdx="1" presStyleCnt="3"/>
      <dgm:spPr/>
    </dgm:pt>
    <dgm:pt modelId="{0D1F351B-D190-447C-953A-7FD50F312C84}" type="pres">
      <dgm:prSet presAssocID="{8A01A26C-77FA-4623-971B-22952C70F074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59270C8B-8239-470C-872A-7B0833043744}" type="pres">
      <dgm:prSet presAssocID="{0886C95C-17BF-4BCE-892A-689BD1B27F89}" presName="Accent1" presStyleCnt="0"/>
      <dgm:spPr/>
    </dgm:pt>
    <dgm:pt modelId="{A579D3F0-FE25-4362-ACCB-1CB6E30E3268}" type="pres">
      <dgm:prSet presAssocID="{0886C95C-17BF-4BCE-892A-689BD1B27F89}" presName="Accent" presStyleLbl="node1" presStyleIdx="2" presStyleCnt="3"/>
      <dgm:spPr>
        <a:solidFill>
          <a:schemeClr val="accent2">
            <a:lumMod val="40000"/>
            <a:lumOff val="60000"/>
          </a:schemeClr>
        </a:solidFill>
      </dgm:spPr>
    </dgm:pt>
    <dgm:pt modelId="{2A43DF1B-F633-4AD5-8904-0AC76CBBE1FC}" type="pres">
      <dgm:prSet presAssocID="{0886C95C-17BF-4BCE-892A-689BD1B27F89}" presName="ParentBackground1" presStyleCnt="0"/>
      <dgm:spPr/>
    </dgm:pt>
    <dgm:pt modelId="{CA868C2B-8B06-4080-BACC-013F935D1313}" type="pres">
      <dgm:prSet presAssocID="{0886C95C-17BF-4BCE-892A-689BD1B27F89}" presName="ParentBackground" presStyleLbl="fgAcc1" presStyleIdx="2" presStyleCnt="3"/>
      <dgm:spPr/>
    </dgm:pt>
    <dgm:pt modelId="{143141CB-ED6E-45EF-9196-95E6A55BEFE8}" type="pres">
      <dgm:prSet presAssocID="{0886C95C-17BF-4BCE-892A-689BD1B27F89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00DC5A0F-C9C4-47C8-A15E-8460DCD14ACF}" type="presOf" srcId="{0886C95C-17BF-4BCE-892A-689BD1B27F89}" destId="{CA868C2B-8B06-4080-BACC-013F935D1313}" srcOrd="0" destOrd="0" presId="urn:microsoft.com/office/officeart/2011/layout/CircleProcess"/>
    <dgm:cxn modelId="{F041102C-6BFA-4211-8EEB-5391182D48FF}" type="presOf" srcId="{7B319F76-39BC-4ADA-B243-1F9CD67665E6}" destId="{5D7F73F2-D162-413A-A159-987143CFEA20}" srcOrd="0" destOrd="0" presId="urn:microsoft.com/office/officeart/2011/layout/CircleProcess"/>
    <dgm:cxn modelId="{B1B1513E-6785-428C-8BF5-CA2BD7F12DAD}" type="presOf" srcId="{95F4AF2D-50DF-4A48-9F03-D176F4A8FD16}" destId="{91FCC381-321F-4572-B2CF-F720344F1B9C}" srcOrd="0" destOrd="0" presId="urn:microsoft.com/office/officeart/2011/layout/CircleProcess"/>
    <dgm:cxn modelId="{BA997E6E-F1BE-45D2-AF12-6E0D5694F298}" srcId="{95F4AF2D-50DF-4A48-9F03-D176F4A8FD16}" destId="{8A01A26C-77FA-4623-971B-22952C70F074}" srcOrd="1" destOrd="0" parTransId="{D35C0817-E88E-47E1-B94A-862C33756B54}" sibTransId="{5D1B72AB-8544-4D28-B7E8-6C94E51D4152}"/>
    <dgm:cxn modelId="{F1E6D176-AA10-4954-B45E-18F7B981E4A6}" type="presOf" srcId="{7B319F76-39BC-4ADA-B243-1F9CD67665E6}" destId="{94ED69CC-E880-4E3A-9D27-92E6A556A008}" srcOrd="1" destOrd="0" presId="urn:microsoft.com/office/officeart/2011/layout/CircleProcess"/>
    <dgm:cxn modelId="{438FC8A6-60E6-4F48-BB3C-2A7E2507FED3}" type="presOf" srcId="{8A01A26C-77FA-4623-971B-22952C70F074}" destId="{5127DD98-10BE-406F-911A-4D2F9D15A52D}" srcOrd="0" destOrd="0" presId="urn:microsoft.com/office/officeart/2011/layout/CircleProcess"/>
    <dgm:cxn modelId="{9E29E0A6-FD69-40FE-9F67-D7A962F91BD8}" type="presOf" srcId="{8A01A26C-77FA-4623-971B-22952C70F074}" destId="{0D1F351B-D190-447C-953A-7FD50F312C84}" srcOrd="1" destOrd="0" presId="urn:microsoft.com/office/officeart/2011/layout/CircleProcess"/>
    <dgm:cxn modelId="{1B5920D1-6486-4309-AD57-E9B2EC34F44C}" type="presOf" srcId="{0886C95C-17BF-4BCE-892A-689BD1B27F89}" destId="{143141CB-ED6E-45EF-9196-95E6A55BEFE8}" srcOrd="1" destOrd="0" presId="urn:microsoft.com/office/officeart/2011/layout/CircleProcess"/>
    <dgm:cxn modelId="{73860AD7-AC02-41A6-B9D4-7C55B50E4B7C}" srcId="{95F4AF2D-50DF-4A48-9F03-D176F4A8FD16}" destId="{0886C95C-17BF-4BCE-892A-689BD1B27F89}" srcOrd="0" destOrd="0" parTransId="{93AE50B9-3EA9-4FEE-9D7C-CC2E4B2E826B}" sibTransId="{71CA5160-5C3A-4576-B651-3FC7EB5A6513}"/>
    <dgm:cxn modelId="{8159E3DB-EE26-4782-ACF2-247DB1F611D3}" srcId="{95F4AF2D-50DF-4A48-9F03-D176F4A8FD16}" destId="{7B319F76-39BC-4ADA-B243-1F9CD67665E6}" srcOrd="2" destOrd="0" parTransId="{2A19D565-E5A3-45D4-A9E2-8DF6E8030DB8}" sibTransId="{A91FD1EC-5BAA-4F82-B70E-398E9FA937F6}"/>
    <dgm:cxn modelId="{218D8D90-5D87-4054-861C-4D1BEEAD3E04}" type="presParOf" srcId="{91FCC381-321F-4572-B2CF-F720344F1B9C}" destId="{865227EC-23E7-49D7-A2D9-A76802B5C90B}" srcOrd="0" destOrd="0" presId="urn:microsoft.com/office/officeart/2011/layout/CircleProcess"/>
    <dgm:cxn modelId="{60067910-40A5-41AC-83AF-95746886F1A6}" type="presParOf" srcId="{865227EC-23E7-49D7-A2D9-A76802B5C90B}" destId="{7BC841B3-3D4F-4DA0-898D-3334A7CEB9C0}" srcOrd="0" destOrd="0" presId="urn:microsoft.com/office/officeart/2011/layout/CircleProcess"/>
    <dgm:cxn modelId="{ECCF3157-DFA7-4705-B676-BDE958C7E053}" type="presParOf" srcId="{91FCC381-321F-4572-B2CF-F720344F1B9C}" destId="{1AF46886-BA90-408F-B29E-BB37E67C1B65}" srcOrd="1" destOrd="0" presId="urn:microsoft.com/office/officeart/2011/layout/CircleProcess"/>
    <dgm:cxn modelId="{E62D41F9-675F-4C32-B9A5-F81FEFAC7D69}" type="presParOf" srcId="{1AF46886-BA90-408F-B29E-BB37E67C1B65}" destId="{5D7F73F2-D162-413A-A159-987143CFEA20}" srcOrd="0" destOrd="0" presId="urn:microsoft.com/office/officeart/2011/layout/CircleProcess"/>
    <dgm:cxn modelId="{FD9CCC30-62A6-4786-998F-A62217C86C50}" type="presParOf" srcId="{91FCC381-321F-4572-B2CF-F720344F1B9C}" destId="{94ED69CC-E880-4E3A-9D27-92E6A556A008}" srcOrd="2" destOrd="0" presId="urn:microsoft.com/office/officeart/2011/layout/CircleProcess"/>
    <dgm:cxn modelId="{C65B9DAB-8EB0-4205-AD14-CD1DC0837257}" type="presParOf" srcId="{91FCC381-321F-4572-B2CF-F720344F1B9C}" destId="{4F7DE51E-0CAA-461F-AD0D-C8E5EC6B1502}" srcOrd="3" destOrd="0" presId="urn:microsoft.com/office/officeart/2011/layout/CircleProcess"/>
    <dgm:cxn modelId="{8BC21794-91AD-42C2-A01E-906773C24A4B}" type="presParOf" srcId="{4F7DE51E-0CAA-461F-AD0D-C8E5EC6B1502}" destId="{AD47C875-FFB6-4E18-93EE-80FF88588D89}" srcOrd="0" destOrd="0" presId="urn:microsoft.com/office/officeart/2011/layout/CircleProcess"/>
    <dgm:cxn modelId="{54699FB6-7239-49E7-9FA0-E05CFD7889C3}" type="presParOf" srcId="{91FCC381-321F-4572-B2CF-F720344F1B9C}" destId="{12E794F2-832C-48C7-998A-B87B3F88E3AB}" srcOrd="4" destOrd="0" presId="urn:microsoft.com/office/officeart/2011/layout/CircleProcess"/>
    <dgm:cxn modelId="{341C36CC-4218-40FA-84DD-CAB53352EA6A}" type="presParOf" srcId="{12E794F2-832C-48C7-998A-B87B3F88E3AB}" destId="{5127DD98-10BE-406F-911A-4D2F9D15A52D}" srcOrd="0" destOrd="0" presId="urn:microsoft.com/office/officeart/2011/layout/CircleProcess"/>
    <dgm:cxn modelId="{80623084-3D10-465C-8C26-3154BF6C7D8D}" type="presParOf" srcId="{91FCC381-321F-4572-B2CF-F720344F1B9C}" destId="{0D1F351B-D190-447C-953A-7FD50F312C84}" srcOrd="5" destOrd="0" presId="urn:microsoft.com/office/officeart/2011/layout/CircleProcess"/>
    <dgm:cxn modelId="{AA75FCD2-F01C-4C55-BE08-98E23AC481FB}" type="presParOf" srcId="{91FCC381-321F-4572-B2CF-F720344F1B9C}" destId="{59270C8B-8239-470C-872A-7B0833043744}" srcOrd="6" destOrd="0" presId="urn:microsoft.com/office/officeart/2011/layout/CircleProcess"/>
    <dgm:cxn modelId="{C140CEAA-B9B9-4E00-ABB1-0754C5E3999B}" type="presParOf" srcId="{59270C8B-8239-470C-872A-7B0833043744}" destId="{A579D3F0-FE25-4362-ACCB-1CB6E30E3268}" srcOrd="0" destOrd="0" presId="urn:microsoft.com/office/officeart/2011/layout/CircleProcess"/>
    <dgm:cxn modelId="{7A93DD40-C591-4621-A076-255150EAECBE}" type="presParOf" srcId="{91FCC381-321F-4572-B2CF-F720344F1B9C}" destId="{2A43DF1B-F633-4AD5-8904-0AC76CBBE1FC}" srcOrd="7" destOrd="0" presId="urn:microsoft.com/office/officeart/2011/layout/CircleProcess"/>
    <dgm:cxn modelId="{B9C48988-8805-47FE-9E6C-EF3763C2CE71}" type="presParOf" srcId="{2A43DF1B-F633-4AD5-8904-0AC76CBBE1FC}" destId="{CA868C2B-8B06-4080-BACC-013F935D1313}" srcOrd="0" destOrd="0" presId="urn:microsoft.com/office/officeart/2011/layout/CircleProcess"/>
    <dgm:cxn modelId="{0D6A8F97-FC4A-4B5C-836D-EFB17A559D1B}" type="presParOf" srcId="{91FCC381-321F-4572-B2CF-F720344F1B9C}" destId="{143141CB-ED6E-45EF-9196-95E6A55BEFE8}" srcOrd="8" destOrd="0" presId="urn:microsoft.com/office/officeart/2011/layout/CircleProcess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841B3-3D4F-4DA0-898D-3334A7CEB9C0}">
      <dsp:nvSpPr>
        <dsp:cNvPr id="0" name=""/>
        <dsp:cNvSpPr/>
      </dsp:nvSpPr>
      <dsp:spPr>
        <a:xfrm>
          <a:off x="4619684" y="1295857"/>
          <a:ext cx="2015187" cy="2015560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7F73F2-D162-413A-A159-987143CFEA20}">
      <dsp:nvSpPr>
        <dsp:cNvPr id="0" name=""/>
        <dsp:cNvSpPr/>
      </dsp:nvSpPr>
      <dsp:spPr>
        <a:xfrm>
          <a:off x="4686594" y="1363054"/>
          <a:ext cx="1881366" cy="1881166"/>
        </a:xfrm>
        <a:prstGeom prst="ellipse">
          <a:avLst/>
        </a:prstGeom>
        <a:solidFill>
          <a:srgbClr val="FFFFFF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chemeClr val="tx2"/>
            </a:solidFill>
            <a:latin typeface="Gotham Black" pitchFamily="50" charset="0"/>
          </a:endParaRPr>
        </a:p>
      </dsp:txBody>
      <dsp:txXfrm>
        <a:off x="4955548" y="1631842"/>
        <a:ext cx="1343458" cy="1343589"/>
      </dsp:txXfrm>
    </dsp:sp>
    <dsp:sp modelId="{AD47C875-FFB6-4E18-93EE-80FF88588D89}">
      <dsp:nvSpPr>
        <dsp:cNvPr id="0" name=""/>
        <dsp:cNvSpPr/>
      </dsp:nvSpPr>
      <dsp:spPr>
        <a:xfrm rot="2700000">
          <a:off x="2539356" y="1298293"/>
          <a:ext cx="2010333" cy="2010333"/>
        </a:xfrm>
        <a:prstGeom prst="teardrop">
          <a:avLst>
            <a:gd name="adj" fmla="val 10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27DD98-10BE-406F-911A-4D2F9D15A52D}">
      <dsp:nvSpPr>
        <dsp:cNvPr id="0" name=""/>
        <dsp:cNvSpPr/>
      </dsp:nvSpPr>
      <dsp:spPr>
        <a:xfrm>
          <a:off x="2603840" y="1363054"/>
          <a:ext cx="1881366" cy="1881166"/>
        </a:xfrm>
        <a:prstGeom prst="ellipse">
          <a:avLst/>
        </a:prstGeom>
        <a:solidFill>
          <a:srgbClr val="FFFFFF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chemeClr val="tx2"/>
            </a:solidFill>
            <a:latin typeface="Gotham Black" pitchFamily="50" charset="0"/>
          </a:endParaRPr>
        </a:p>
      </dsp:txBody>
      <dsp:txXfrm>
        <a:off x="2872794" y="1631842"/>
        <a:ext cx="1343458" cy="1343589"/>
      </dsp:txXfrm>
    </dsp:sp>
    <dsp:sp modelId="{A579D3F0-FE25-4362-ACCB-1CB6E30E3268}">
      <dsp:nvSpPr>
        <dsp:cNvPr id="0" name=""/>
        <dsp:cNvSpPr/>
      </dsp:nvSpPr>
      <dsp:spPr>
        <a:xfrm rot="2700000">
          <a:off x="456602" y="1298293"/>
          <a:ext cx="2010333" cy="2010333"/>
        </a:xfrm>
        <a:prstGeom prst="teardrop">
          <a:avLst>
            <a:gd name="adj" fmla="val 10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68C2B-8B06-4080-BACC-013F935D1313}">
      <dsp:nvSpPr>
        <dsp:cNvPr id="0" name=""/>
        <dsp:cNvSpPr/>
      </dsp:nvSpPr>
      <dsp:spPr>
        <a:xfrm>
          <a:off x="521086" y="1363054"/>
          <a:ext cx="1881366" cy="1881166"/>
        </a:xfrm>
        <a:prstGeom prst="ellipse">
          <a:avLst/>
        </a:prstGeom>
        <a:solidFill>
          <a:srgbClr val="FFFFFF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>
            <a:solidFill>
              <a:schemeClr val="tx2"/>
            </a:solidFill>
            <a:latin typeface="Gotham Black" pitchFamily="50" charset="0"/>
          </a:endParaRPr>
        </a:p>
      </dsp:txBody>
      <dsp:txXfrm>
        <a:off x="790040" y="1631842"/>
        <a:ext cx="1343458" cy="1343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ED2C9DA-6789-4919-A9A3-83EF6FBE6F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l" defTabSz="896938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4FFB56A-96A3-456D-972C-3012E0EFAB5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r" defTabSz="896938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32BF7EFC-59DA-45C8-8F4E-B89A5DC9E82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l" defTabSz="896938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C63E3EC1-C07C-4F21-98AE-2E5171DD9F7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r" defTabSz="896938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87538B7-DC06-44D4-A336-ADF26636E1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F41C553B-01C6-45FD-B1D3-2DE3AF437ED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l" defTabSz="896938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387FDC3-542F-4E76-9559-FF3EC8CB78C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>
            <a:lvl1pPr algn="r" defTabSz="896938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77863"/>
            <a:ext cx="4516438" cy="3386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907A0AFB-F4F4-4FD6-9DB0-FE7568F61B9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291013"/>
            <a:ext cx="5486400" cy="406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55C0D482-181D-4472-9E4D-E81AFF2FFB2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l" defTabSz="896938" eaLnBrk="1" hangingPunct="1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24D19B14-7034-400C-B1D6-3C4DEF34FF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75" tIns="44838" rIns="89675" bIns="44838" numCol="1" anchor="b" anchorCtr="0" compatLnSpc="1">
            <a:prstTxWarp prst="textNoShape">
              <a:avLst/>
            </a:prstTxWarp>
          </a:bodyPr>
          <a:lstStyle>
            <a:lvl1pPr algn="r" defTabSz="896938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D1C7215-3120-45A4-BB96-F2B50D5C35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6938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96938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96938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96938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96938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96938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A6C520D-7B67-4BDF-9EE1-E53510C92239}" type="slidenum">
              <a:rPr lang="en-US" altLang="en-US" sz="1200" smtClean="0">
                <a:solidFill>
                  <a:schemeClr val="tx1"/>
                </a:solidFill>
              </a:rPr>
              <a:pPr/>
              <a:t>1</a:t>
            </a:fld>
            <a:endParaRPr lang="en-US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678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238" y="5113338"/>
            <a:ext cx="18653125" cy="352742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2475" y="9326563"/>
            <a:ext cx="15360650" cy="42068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03385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658813"/>
            <a:ext cx="19751675" cy="27432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6963" y="3840163"/>
            <a:ext cx="19751675" cy="108632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024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1513" y="658813"/>
            <a:ext cx="4937125" cy="1404461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6963" y="658813"/>
            <a:ext cx="14662150" cy="140446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650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658813"/>
            <a:ext cx="19751675" cy="27432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963" y="3840163"/>
            <a:ext cx="19751675" cy="10863262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9943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10575925"/>
            <a:ext cx="18653125" cy="32702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0" y="6975475"/>
            <a:ext cx="18653125" cy="360045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178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658813"/>
            <a:ext cx="19751675" cy="27432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6963" y="3840163"/>
            <a:ext cx="9799637" cy="1086326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0" y="3840163"/>
            <a:ext cx="9799638" cy="10863262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3536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658813"/>
            <a:ext cx="19751675" cy="27432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63" y="3684588"/>
            <a:ext cx="9696450" cy="153511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6963" y="5219700"/>
            <a:ext cx="9696450" cy="948372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7425" y="3684588"/>
            <a:ext cx="9701213" cy="153511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7425" y="5219700"/>
            <a:ext cx="9701213" cy="9483725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3383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658813"/>
            <a:ext cx="19751675" cy="27432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58923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7072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63" y="655638"/>
            <a:ext cx="7219950" cy="278923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438" y="655638"/>
            <a:ext cx="12268200" cy="14047787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6963" y="3444875"/>
            <a:ext cx="7219950" cy="1125855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252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25" y="11522075"/>
            <a:ext cx="13166725" cy="135890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2125" y="1470025"/>
            <a:ext cx="13166725" cy="98758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25" y="12880975"/>
            <a:ext cx="13166725" cy="19319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45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Text Box 38">
            <a:extLst>
              <a:ext uri="{FF2B5EF4-FFF2-40B4-BE49-F238E27FC236}">
                <a16:creationId xmlns:a16="http://schemas.microsoft.com/office/drawing/2014/main" id="{16CA8992-0C4D-4E3E-BF98-472140D563B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467600" y="3086100"/>
            <a:ext cx="70024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6" tIns="45713" rIns="91426" bIns="45713">
            <a:spAutoFit/>
          </a:bodyPr>
          <a:lstStyle>
            <a:lvl1pPr defTabSz="2193925"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defTabSz="2193925"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US" sz="29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3925" rtl="0" eaLnBrk="0" fontAlgn="base" hangingPunct="0">
        <a:spcBef>
          <a:spcPct val="0"/>
        </a:spcBef>
        <a:spcAft>
          <a:spcPct val="0"/>
        </a:spcAft>
        <a:defRPr sz="6500" b="1">
          <a:solidFill>
            <a:schemeClr val="bg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2193925" rtl="0" eaLnBrk="0" fontAlgn="base" hangingPunct="0">
        <a:spcBef>
          <a:spcPct val="0"/>
        </a:spcBef>
        <a:spcAft>
          <a:spcPct val="0"/>
        </a:spcAft>
        <a:defRPr sz="6500" b="1">
          <a:solidFill>
            <a:schemeClr val="bg1"/>
          </a:solidFill>
          <a:latin typeface="Arial" pitchFamily="-65" charset="0"/>
          <a:ea typeface="MS PGothic" panose="020B0600070205080204" pitchFamily="34" charset="-128"/>
          <a:cs typeface="ＭＳ Ｐゴシック" charset="0"/>
        </a:defRPr>
      </a:lvl2pPr>
      <a:lvl3pPr algn="ctr" defTabSz="2193925" rtl="0" eaLnBrk="0" fontAlgn="base" hangingPunct="0">
        <a:spcBef>
          <a:spcPct val="0"/>
        </a:spcBef>
        <a:spcAft>
          <a:spcPct val="0"/>
        </a:spcAft>
        <a:defRPr sz="6500" b="1">
          <a:solidFill>
            <a:schemeClr val="bg1"/>
          </a:solidFill>
          <a:latin typeface="Arial" pitchFamily="-65" charset="0"/>
          <a:ea typeface="MS PGothic" panose="020B0600070205080204" pitchFamily="34" charset="-128"/>
          <a:cs typeface="ＭＳ Ｐゴシック" charset="0"/>
        </a:defRPr>
      </a:lvl3pPr>
      <a:lvl4pPr algn="ctr" defTabSz="2193925" rtl="0" eaLnBrk="0" fontAlgn="base" hangingPunct="0">
        <a:spcBef>
          <a:spcPct val="0"/>
        </a:spcBef>
        <a:spcAft>
          <a:spcPct val="0"/>
        </a:spcAft>
        <a:defRPr sz="6500" b="1">
          <a:solidFill>
            <a:schemeClr val="bg1"/>
          </a:solidFill>
          <a:latin typeface="Arial" pitchFamily="-65" charset="0"/>
          <a:ea typeface="MS PGothic" panose="020B0600070205080204" pitchFamily="34" charset="-128"/>
          <a:cs typeface="ＭＳ Ｐゴシック" charset="0"/>
        </a:defRPr>
      </a:lvl4pPr>
      <a:lvl5pPr algn="ctr" defTabSz="2193925" rtl="0" eaLnBrk="0" fontAlgn="base" hangingPunct="0">
        <a:spcBef>
          <a:spcPct val="0"/>
        </a:spcBef>
        <a:spcAft>
          <a:spcPct val="0"/>
        </a:spcAft>
        <a:defRPr sz="6500" b="1">
          <a:solidFill>
            <a:schemeClr val="bg1"/>
          </a:solidFill>
          <a:latin typeface="Arial" pitchFamily="-65" charset="0"/>
          <a:ea typeface="MS PGothic" panose="020B0600070205080204" pitchFamily="34" charset="-128"/>
          <a:cs typeface="ＭＳ Ｐゴシック" charset="0"/>
        </a:defRPr>
      </a:lvl5pPr>
      <a:lvl6pPr marL="457200" algn="ctr" defTabSz="2193925" rtl="0" fontAlgn="base">
        <a:spcBef>
          <a:spcPct val="0"/>
        </a:spcBef>
        <a:spcAft>
          <a:spcPct val="0"/>
        </a:spcAft>
        <a:defRPr sz="6500" b="1">
          <a:solidFill>
            <a:schemeClr val="bg1"/>
          </a:solidFill>
          <a:latin typeface="Arial" pitchFamily="-65" charset="0"/>
        </a:defRPr>
      </a:lvl6pPr>
      <a:lvl7pPr marL="914400" algn="ctr" defTabSz="2193925" rtl="0" fontAlgn="base">
        <a:spcBef>
          <a:spcPct val="0"/>
        </a:spcBef>
        <a:spcAft>
          <a:spcPct val="0"/>
        </a:spcAft>
        <a:defRPr sz="6500" b="1">
          <a:solidFill>
            <a:schemeClr val="bg1"/>
          </a:solidFill>
          <a:latin typeface="Arial" pitchFamily="-65" charset="0"/>
        </a:defRPr>
      </a:lvl7pPr>
      <a:lvl8pPr marL="1371600" algn="ctr" defTabSz="2193925" rtl="0" fontAlgn="base">
        <a:spcBef>
          <a:spcPct val="0"/>
        </a:spcBef>
        <a:spcAft>
          <a:spcPct val="0"/>
        </a:spcAft>
        <a:defRPr sz="6500" b="1">
          <a:solidFill>
            <a:schemeClr val="bg1"/>
          </a:solidFill>
          <a:latin typeface="Arial" pitchFamily="-65" charset="0"/>
        </a:defRPr>
      </a:lvl8pPr>
      <a:lvl9pPr marL="1828800" algn="ctr" defTabSz="2193925" rtl="0" fontAlgn="base">
        <a:spcBef>
          <a:spcPct val="0"/>
        </a:spcBef>
        <a:spcAft>
          <a:spcPct val="0"/>
        </a:spcAft>
        <a:defRPr sz="6500" b="1">
          <a:solidFill>
            <a:schemeClr val="bg1"/>
          </a:solidFill>
          <a:latin typeface="Arial" pitchFamily="-65" charset="0"/>
        </a:defRPr>
      </a:lvl9pPr>
    </p:titleStyle>
    <p:bodyStyle>
      <a:lvl1pPr marL="822325" indent="-822325" algn="l" defTabSz="2193925" rtl="0" eaLnBrk="0" fontAlgn="base" hangingPunct="0">
        <a:spcBef>
          <a:spcPct val="20000"/>
        </a:spcBef>
        <a:spcAft>
          <a:spcPct val="0"/>
        </a:spcAft>
        <a:defRPr sz="17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1782763" indent="-685800" algn="l" defTabSz="2193925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2743200" indent="-549275" algn="l" defTabSz="2193925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3840163" indent="-547688" algn="l" defTabSz="2193925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4937125" indent="-547688" algn="l" defTabSz="2193925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5394325" indent="-547688" algn="l" defTabSz="2193925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-65" charset="-128"/>
        </a:defRPr>
      </a:lvl6pPr>
      <a:lvl7pPr marL="5851525" indent="-547688" algn="l" defTabSz="2193925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-65" charset="-128"/>
        </a:defRPr>
      </a:lvl7pPr>
      <a:lvl8pPr marL="6308725" indent="-547688" algn="l" defTabSz="2193925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-65" charset="-128"/>
        </a:defRPr>
      </a:lvl8pPr>
      <a:lvl9pPr marL="6765925" indent="-547688" algn="l" defTabSz="2193925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chart" Target="../charts/chart3.xml"/><Relationship Id="rId5" Type="http://schemas.openxmlformats.org/officeDocument/2006/relationships/diagramQuickStyle" Target="../diagrams/quickStyle1.xml"/><Relationship Id="rId10" Type="http://schemas.openxmlformats.org/officeDocument/2006/relationships/chart" Target="../charts/chart2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15" name="Diagram 4114"/>
          <p:cNvGraphicFramePr/>
          <p:nvPr>
            <p:extLst>
              <p:ext uri="{D42A27DB-BD31-4B8C-83A1-F6EECF244321}">
                <p14:modId xmlns:p14="http://schemas.microsoft.com/office/powerpoint/2010/main" val="3302052905"/>
              </p:ext>
            </p:extLst>
          </p:nvPr>
        </p:nvGraphicFramePr>
        <p:xfrm>
          <a:off x="7381137" y="2348333"/>
          <a:ext cx="6675121" cy="4606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9" name="Chart 28"/>
          <p:cNvGraphicFramePr/>
          <p:nvPr>
            <p:extLst>
              <p:ext uri="{D42A27DB-BD31-4B8C-83A1-F6EECF244321}">
                <p14:modId xmlns:p14="http://schemas.microsoft.com/office/powerpoint/2010/main" val="2706361696"/>
              </p:ext>
            </p:extLst>
          </p:nvPr>
        </p:nvGraphicFramePr>
        <p:xfrm>
          <a:off x="16077871" y="3241018"/>
          <a:ext cx="1970058" cy="6974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099" name="Rectangle 1"/>
          <p:cNvSpPr>
            <a:spLocks noChangeArrowheads="1"/>
          </p:cNvSpPr>
          <p:nvPr/>
        </p:nvSpPr>
        <p:spPr bwMode="auto">
          <a:xfrm>
            <a:off x="0" y="-4763"/>
            <a:ext cx="21945600" cy="2867026"/>
          </a:xfrm>
          <a:prstGeom prst="rect">
            <a:avLst/>
          </a:prstGeom>
          <a:solidFill>
            <a:srgbClr val="2163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2193925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>
              <a:solidFill>
                <a:srgbClr val="0D0C0C"/>
              </a:solidFill>
              <a:latin typeface="Gotham" panose="02000504050000020004" pitchFamily="2" charset="0"/>
            </a:endParaRPr>
          </a:p>
        </p:txBody>
      </p:sp>
      <p:sp>
        <p:nvSpPr>
          <p:cNvPr id="4100" name="AutoShape 57"/>
          <p:cNvSpPr>
            <a:spLocks noChangeArrowheads="1"/>
          </p:cNvSpPr>
          <p:nvPr/>
        </p:nvSpPr>
        <p:spPr bwMode="auto">
          <a:xfrm>
            <a:off x="7160419" y="3021679"/>
            <a:ext cx="7624762" cy="569913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solidFill>
              <a:schemeClr val="tx2"/>
            </a:solidFill>
          </a:ln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>
                <a:solidFill>
                  <a:srgbClr val="FFFFFF"/>
                </a:solidFill>
                <a:latin typeface="Gotham Black" pitchFamily="50" charset="0"/>
              </a:rPr>
              <a:t>RESULTS</a:t>
            </a:r>
          </a:p>
        </p:txBody>
      </p:sp>
      <p:sp>
        <p:nvSpPr>
          <p:cNvPr id="4102" name="Rectangle 41"/>
          <p:cNvSpPr>
            <a:spLocks noChangeArrowheads="1"/>
          </p:cNvSpPr>
          <p:nvPr/>
        </p:nvSpPr>
        <p:spPr bwMode="auto">
          <a:xfrm>
            <a:off x="1116011" y="128263"/>
            <a:ext cx="19713575" cy="262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3" rIns="91426" bIns="45713" anchor="ctr"/>
          <a:lstStyle>
            <a:lvl1pPr defTabSz="2193925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sz="4400" dirty="0">
                <a:solidFill>
                  <a:srgbClr val="FFFFFF"/>
                </a:solidFill>
                <a:latin typeface="Gotham Black" pitchFamily="50" charset="0"/>
              </a:rPr>
              <a:t>Attitudes toward tobacco use and interest in tobacco cessation treatment in Soweto, Johannesburg, South Africa</a:t>
            </a:r>
            <a:br>
              <a:rPr lang="en-US" altLang="en-US" sz="1600" b="1" dirty="0">
                <a:solidFill>
                  <a:srgbClr val="FFFFFF"/>
                </a:solidFill>
                <a:latin typeface="Gotham Black" pitchFamily="50" charset="0"/>
              </a:rPr>
            </a:br>
            <a:r>
              <a:rPr lang="en-US" sz="2400" dirty="0">
                <a:solidFill>
                  <a:srgbClr val="FFFFFF"/>
                </a:solidFill>
                <a:latin typeface="Gotham" panose="02000504050000020004" pitchFamily="2" charset="0"/>
              </a:rPr>
              <a:t>Grace Clarke Hillyer, Maureen </a:t>
            </a:r>
            <a:r>
              <a:rPr lang="en-US" sz="2400" dirty="0" err="1">
                <a:solidFill>
                  <a:srgbClr val="FFFFFF"/>
                </a:solidFill>
                <a:latin typeface="Gotham" panose="02000504050000020004" pitchFamily="2" charset="0"/>
              </a:rPr>
              <a:t>Joffe</a:t>
            </a:r>
            <a:r>
              <a:rPr lang="en-US" sz="2400" dirty="0">
                <a:solidFill>
                  <a:srgbClr val="FFFFFF"/>
                </a:solidFill>
                <a:latin typeface="Gotham" panose="02000504050000020004" pitchFamily="2" charset="0"/>
              </a:rPr>
              <a:t>, Judith S. Jacobson, </a:t>
            </a:r>
            <a:r>
              <a:rPr lang="en-US" sz="2400" dirty="0" err="1">
                <a:solidFill>
                  <a:srgbClr val="FFFFFF"/>
                </a:solidFill>
                <a:latin typeface="Gotham" panose="02000504050000020004" pitchFamily="2" charset="0"/>
              </a:rPr>
              <a:t>Kelestso</a:t>
            </a:r>
            <a:r>
              <a:rPr lang="en-US" sz="2400" dirty="0">
                <a:solidFill>
                  <a:srgbClr val="FFFFFF"/>
                </a:solidFill>
                <a:latin typeface="Gotham" panose="02000504050000020004" pitchFamily="2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Gotham" panose="02000504050000020004" pitchFamily="2" charset="0"/>
              </a:rPr>
              <a:t>Mmoledi</a:t>
            </a:r>
            <a:r>
              <a:rPr lang="en-US" sz="2400" dirty="0">
                <a:solidFill>
                  <a:srgbClr val="FFFFFF"/>
                </a:solidFill>
                <a:latin typeface="Gotham" panose="02000504050000020004" pitchFamily="2" charset="0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Gotham" panose="02000504050000020004" pitchFamily="2" charset="0"/>
              </a:rPr>
              <a:t>Raynolda</a:t>
            </a:r>
            <a:r>
              <a:rPr lang="en-US" sz="2400" dirty="0">
                <a:solidFill>
                  <a:srgbClr val="FFFFFF"/>
                </a:solidFill>
                <a:latin typeface="Gotham" panose="02000504050000020004" pitchFamily="2" charset="0"/>
              </a:rPr>
              <a:t> </a:t>
            </a:r>
            <a:r>
              <a:rPr lang="en-US" sz="2400" dirty="0" err="1">
                <a:solidFill>
                  <a:srgbClr val="FFFFFF"/>
                </a:solidFill>
                <a:latin typeface="Gotham" panose="02000504050000020004" pitchFamily="2" charset="0"/>
              </a:rPr>
              <a:t>Makhutle</a:t>
            </a:r>
            <a:r>
              <a:rPr lang="en-US" sz="2400" dirty="0">
                <a:solidFill>
                  <a:srgbClr val="FFFFFF"/>
                </a:solidFill>
                <a:latin typeface="Gotham" panose="02000504050000020004" pitchFamily="2" charset="0"/>
              </a:rPr>
              <a:t>, Daniel </a:t>
            </a:r>
            <a:r>
              <a:rPr lang="en-US" sz="2400" dirty="0" err="1">
                <a:solidFill>
                  <a:srgbClr val="FFFFFF"/>
                </a:solidFill>
                <a:latin typeface="Gotham" panose="02000504050000020004" pitchFamily="2" charset="0"/>
              </a:rPr>
              <a:t>Osei-Folfie</a:t>
            </a:r>
            <a:r>
              <a:rPr lang="en-US" sz="2400" dirty="0">
                <a:solidFill>
                  <a:srgbClr val="FFFFFF"/>
                </a:solidFill>
                <a:latin typeface="Gotham" panose="02000504050000020004" pitchFamily="2" charset="0"/>
              </a:rPr>
              <a:t>, Chief </a:t>
            </a:r>
            <a:r>
              <a:rPr lang="en-US" sz="2400" dirty="0" err="1">
                <a:solidFill>
                  <a:srgbClr val="FFFFFF"/>
                </a:solidFill>
                <a:latin typeface="Gotham" panose="02000504050000020004" pitchFamily="2" charset="0"/>
              </a:rPr>
              <a:t>Mulowayi</a:t>
            </a:r>
            <a:r>
              <a:rPr lang="en-US" sz="2400" dirty="0">
                <a:solidFill>
                  <a:srgbClr val="FFFFFF"/>
                </a:solidFill>
                <a:latin typeface="Gotham" panose="02000504050000020004" pitchFamily="2" charset="0"/>
              </a:rPr>
              <a:t>, Brenda </a:t>
            </a:r>
            <a:r>
              <a:rPr lang="en-US" sz="2400" dirty="0" err="1">
                <a:solidFill>
                  <a:srgbClr val="FFFFFF"/>
                </a:solidFill>
                <a:latin typeface="Gotham" panose="02000504050000020004" pitchFamily="2" charset="0"/>
              </a:rPr>
              <a:t>Masuabi</a:t>
            </a:r>
            <a:r>
              <a:rPr lang="en-US" sz="2400" dirty="0">
                <a:solidFill>
                  <a:srgbClr val="FFFFFF"/>
                </a:solidFill>
                <a:latin typeface="Gotham" panose="02000504050000020004" pitchFamily="2" charset="0"/>
              </a:rPr>
              <a:t>, Witness </a:t>
            </a:r>
            <a:r>
              <a:rPr lang="en-US" sz="2400" dirty="0" err="1">
                <a:solidFill>
                  <a:srgbClr val="FFFFFF"/>
                </a:solidFill>
                <a:latin typeface="Gotham" panose="02000504050000020004" pitchFamily="2" charset="0"/>
              </a:rPr>
              <a:t>Mapanga</a:t>
            </a:r>
            <a:r>
              <a:rPr lang="en-US" sz="2400" dirty="0">
                <a:solidFill>
                  <a:srgbClr val="FFFFFF"/>
                </a:solidFill>
                <a:latin typeface="Gotham" panose="02000504050000020004" pitchFamily="2" charset="0"/>
              </a:rPr>
              <a:t>, William A. Bulman, Alfred I. </a:t>
            </a:r>
            <a:r>
              <a:rPr lang="en-US" sz="2400" dirty="0" err="1">
                <a:solidFill>
                  <a:srgbClr val="FFFFFF"/>
                </a:solidFill>
                <a:latin typeface="Gotham" panose="02000504050000020004" pitchFamily="2" charset="0"/>
              </a:rPr>
              <a:t>Neugut</a:t>
            </a:r>
            <a:endParaRPr lang="en-US" altLang="en-US" sz="2800" dirty="0">
              <a:solidFill>
                <a:srgbClr val="FFFFFF"/>
              </a:solidFill>
              <a:latin typeface="Gotham" panose="02000504050000020004" pitchFamily="2" charset="0"/>
            </a:endParaRPr>
          </a:p>
          <a:p>
            <a:pPr algn="ctr" eaLnBrk="1" hangingPunct="1"/>
            <a:r>
              <a:rPr lang="en-US" altLang="en-US" sz="2400" dirty="0">
                <a:solidFill>
                  <a:srgbClr val="FFFFFF"/>
                </a:solidFill>
                <a:latin typeface="Gotham" panose="02000504050000020004" pitchFamily="2" charset="0"/>
              </a:rPr>
              <a:t>Herbert Irving Comprehensive Cancer Center, Columbia University</a:t>
            </a:r>
            <a:endParaRPr lang="en-US" altLang="en-US" sz="3200" i="1" dirty="0">
              <a:solidFill>
                <a:srgbClr val="FFFFFF"/>
              </a:solidFill>
              <a:latin typeface="Gotham" panose="02000504050000020004" pitchFamily="2" charset="0"/>
            </a:endParaRPr>
          </a:p>
        </p:txBody>
      </p:sp>
      <p:sp>
        <p:nvSpPr>
          <p:cNvPr id="4105" name="Text Box 21"/>
          <p:cNvSpPr txBox="1">
            <a:spLocks noChangeArrowheads="1"/>
          </p:cNvSpPr>
          <p:nvPr/>
        </p:nvSpPr>
        <p:spPr bwMode="auto">
          <a:xfrm>
            <a:off x="363225" y="3631278"/>
            <a:ext cx="6660665" cy="489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6" tIns="45713" rIns="91426" bIns="45713">
            <a:spAutoFit/>
          </a:bodyPr>
          <a:lstStyle>
            <a:lvl1pPr marL="287338" indent="-287338" defTabSz="2193925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Gotham" panose="02000504050000020004" pitchFamily="2" charset="0"/>
              </a:rPr>
              <a:t>Lung cancer is the primary cause of cancer mortality among men and the 3</a:t>
            </a:r>
            <a:r>
              <a:rPr lang="en-US" sz="2400" baseline="30000" dirty="0">
                <a:latin typeface="Gotham" panose="02000504050000020004" pitchFamily="2" charset="0"/>
              </a:rPr>
              <a:t>rd</a:t>
            </a:r>
            <a:r>
              <a:rPr lang="en-US" sz="2400" dirty="0">
                <a:latin typeface="Gotham" panose="02000504050000020004" pitchFamily="2" charset="0"/>
              </a:rPr>
              <a:t>  among women in South Africa (SA).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Gotham" panose="02000504050000020004" pitchFamily="2" charset="0"/>
              </a:rPr>
              <a:t>The overall prevalence of tobacco smoking in SA is 18.4%, but ranges from 6.3% to 44.6%, depending on sex and race.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Gotham" panose="02000504050000020004" pitchFamily="2" charset="0"/>
              </a:rPr>
              <a:t>Tobacco smoking is responsible for the majority of lung cancer cases, but environmental and occupational exposures and high rates of HIV and TB also contribute to SA lung cancer incidence.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Gotham" panose="02000504050000020004" pitchFamily="2" charset="0"/>
              </a:rPr>
              <a:t>Currently, no infrastructure exists to provide tobacco treatment outside of psychiatric facilities in SA.</a:t>
            </a:r>
            <a:endParaRPr lang="en-US" altLang="en-US" sz="400" dirty="0">
              <a:latin typeface="Gotham" panose="02000504050000020004" pitchFamily="2" charset="0"/>
            </a:endParaRPr>
          </a:p>
        </p:txBody>
      </p:sp>
      <p:sp>
        <p:nvSpPr>
          <p:cNvPr id="4108" name="AutoShape 57"/>
          <p:cNvSpPr>
            <a:spLocks noChangeArrowheads="1"/>
          </p:cNvSpPr>
          <p:nvPr/>
        </p:nvSpPr>
        <p:spPr bwMode="auto">
          <a:xfrm>
            <a:off x="14963140" y="10255362"/>
            <a:ext cx="6858000" cy="569913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solidFill>
              <a:schemeClr val="tx2"/>
            </a:solidFill>
          </a:ln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>
                <a:solidFill>
                  <a:srgbClr val="FFFFFF"/>
                </a:solidFill>
                <a:latin typeface="Gotham Black" pitchFamily="50" charset="0"/>
              </a:rPr>
              <a:t>CONCLUSIONS</a:t>
            </a:r>
          </a:p>
        </p:txBody>
      </p:sp>
      <p:sp>
        <p:nvSpPr>
          <p:cNvPr id="4110" name="Rectangle 44"/>
          <p:cNvSpPr>
            <a:spLocks noChangeArrowheads="1"/>
          </p:cNvSpPr>
          <p:nvPr/>
        </p:nvSpPr>
        <p:spPr bwMode="auto">
          <a:xfrm>
            <a:off x="-50800" y="15802112"/>
            <a:ext cx="21996400" cy="657087"/>
          </a:xfrm>
          <a:prstGeom prst="rect">
            <a:avLst/>
          </a:prstGeom>
          <a:solidFill>
            <a:srgbClr val="2163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2193925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endParaRPr lang="en-US" altLang="en-US">
              <a:latin typeface="Gotham" panose="02000504050000020004" pitchFamily="2" charset="0"/>
            </a:endParaRPr>
          </a:p>
        </p:txBody>
      </p:sp>
      <p:sp>
        <p:nvSpPr>
          <p:cNvPr id="38" name="Text Box 45">
            <a:extLst>
              <a:ext uri="{FF2B5EF4-FFF2-40B4-BE49-F238E27FC236}">
                <a16:creationId xmlns:a16="http://schemas.microsoft.com/office/drawing/2014/main" id="{D34621B3-8213-41FF-97FB-8ADBA9862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54691" y="10917113"/>
            <a:ext cx="6754813" cy="46166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square" tIns="91440" bIns="91440">
            <a:spAutoFit/>
          </a:bodyPr>
          <a:lstStyle>
            <a:lvl1pPr defTabSz="2193925"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2193925"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defTabSz="2193925"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defTabSz="2193925"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defTabSz="2193925" eaLnBrk="0" hangingPunct="0">
              <a:defRPr sz="106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Gotham" panose="02000504050000020004" pitchFamily="2" charset="0"/>
              </a:rPr>
              <a:t>SA smokers had a strong desire to stop smoking and many had attempted quitting &gt;1 time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Gotham" panose="02000504050000020004" pitchFamily="2" charset="0"/>
              </a:rPr>
              <a:t>Most smokers were receiving government medical care and were unemployed with no access to NRT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Gotham" panose="02000504050000020004" pitchFamily="2" charset="0"/>
              </a:rPr>
              <a:t>There is little to no healthcare system support for cessation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Gotham" panose="02000504050000020004" pitchFamily="2" charset="0"/>
              </a:rPr>
              <a:t>Community health worker-administered behavioral counseling may be a potential, low cost solution to supplement SA’s overburdened medical system and reduce the tobacco smoking in Soweto.</a:t>
            </a:r>
            <a:endParaRPr lang="en-US" sz="400" dirty="0">
              <a:latin typeface="Gotham" panose="02000504050000020004" pitchFamily="2" charset="0"/>
            </a:endParaRPr>
          </a:p>
        </p:txBody>
      </p:sp>
      <p:sp>
        <p:nvSpPr>
          <p:cNvPr id="4118" name="AutoShape 57"/>
          <p:cNvSpPr>
            <a:spLocks noChangeArrowheads="1"/>
          </p:cNvSpPr>
          <p:nvPr/>
        </p:nvSpPr>
        <p:spPr bwMode="auto">
          <a:xfrm>
            <a:off x="15054580" y="3024913"/>
            <a:ext cx="6675120" cy="569913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solidFill>
              <a:schemeClr val="tx2"/>
            </a:solidFill>
          </a:ln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>
                <a:solidFill>
                  <a:srgbClr val="FFFFFF"/>
                </a:solidFill>
                <a:latin typeface="Gotham Black" pitchFamily="50" charset="0"/>
              </a:rPr>
              <a:t>RESULTS</a:t>
            </a:r>
          </a:p>
        </p:txBody>
      </p:sp>
      <p:sp>
        <p:nvSpPr>
          <p:cNvPr id="4119" name="AutoShape 56"/>
          <p:cNvSpPr>
            <a:spLocks noChangeArrowheads="1"/>
          </p:cNvSpPr>
          <p:nvPr/>
        </p:nvSpPr>
        <p:spPr bwMode="auto">
          <a:xfrm>
            <a:off x="326538" y="8611245"/>
            <a:ext cx="6660665" cy="569912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solidFill>
              <a:schemeClr val="tx2"/>
            </a:solidFill>
          </a:ln>
        </p:spPr>
        <p:txBody>
          <a:bodyPr wrap="none" anchor="ctr"/>
          <a:lstStyle>
            <a:lvl1pPr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800" b="1" dirty="0">
                <a:solidFill>
                  <a:srgbClr val="FFFFFF"/>
                </a:solidFill>
                <a:latin typeface="Gotham Black" pitchFamily="50" charset="0"/>
              </a:rPr>
              <a:t>METHODS</a:t>
            </a:r>
          </a:p>
        </p:txBody>
      </p:sp>
      <p:sp>
        <p:nvSpPr>
          <p:cNvPr id="55" name="AutoShape 57"/>
          <p:cNvSpPr>
            <a:spLocks noChangeArrowheads="1"/>
          </p:cNvSpPr>
          <p:nvPr/>
        </p:nvSpPr>
        <p:spPr bwMode="auto">
          <a:xfrm>
            <a:off x="213209" y="3021679"/>
            <a:ext cx="6675120" cy="569913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solidFill>
              <a:schemeClr val="tx2"/>
            </a:solidFill>
          </a:ln>
        </p:spPr>
        <p:txBody>
          <a:bodyPr wrap="none" anchor="ctr"/>
          <a:lstStyle/>
          <a:p>
            <a:pPr algn="ctr" eaLnBrk="1" hangingPunct="1"/>
            <a:r>
              <a:rPr lang="en-US" altLang="en-US" sz="2800" b="1" dirty="0">
                <a:solidFill>
                  <a:srgbClr val="FFFFFF"/>
                </a:solidFill>
                <a:latin typeface="Gotham Black" pitchFamily="50" charset="0"/>
              </a:rPr>
              <a:t>BACKGROUND</a:t>
            </a:r>
          </a:p>
        </p:txBody>
      </p:sp>
      <p:sp>
        <p:nvSpPr>
          <p:cNvPr id="63" name="Text Box 21"/>
          <p:cNvSpPr txBox="1">
            <a:spLocks noChangeArrowheads="1"/>
          </p:cNvSpPr>
          <p:nvPr/>
        </p:nvSpPr>
        <p:spPr bwMode="auto">
          <a:xfrm>
            <a:off x="374228" y="9293926"/>
            <a:ext cx="6612976" cy="6001629"/>
          </a:xfrm>
          <a:prstGeom prst="rect">
            <a:avLst/>
          </a:prstGeom>
          <a:noFill/>
          <a:ln>
            <a:noFill/>
          </a:ln>
        </p:spPr>
        <p:txBody>
          <a:bodyPr wrap="square" lIns="91426" tIns="45713" rIns="91426" bIns="45713">
            <a:spAutoFit/>
          </a:bodyPr>
          <a:lstStyle>
            <a:lvl1pPr marL="287338" indent="-287338" defTabSz="2193925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2193925"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1939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Gotham" panose="02000504050000020004" pitchFamily="2" charset="0"/>
              </a:rPr>
              <a:t>In early 2019, with collaborators at the Wits Health Consortium in SA, we conducted a tobacco needs assessment in Soweto, a largely black and poor township of Johannesburg.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Gotham" panose="02000504050000020004" pitchFamily="2" charset="0"/>
              </a:rPr>
              <a:t>Participants aged 18+ who had ever smoked &gt;100 cigarettes in their lifetime were recruited from the waiting rooms of community health clinics in Soweto by community health workers.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latin typeface="Gotham" panose="02000504050000020004" pitchFamily="2" charset="0"/>
              </a:rPr>
              <a:t>Survey constructs included: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Gotham" panose="02000504050000020004" pitchFamily="2" charset="0"/>
              </a:rPr>
              <a:t>Sociodemographic characteristics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Gotham" panose="02000504050000020004" pitchFamily="2" charset="0"/>
              </a:rPr>
              <a:t>Health status and comorbidities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Gotham" panose="02000504050000020004" pitchFamily="2" charset="0"/>
              </a:rPr>
              <a:t>Tobacco smoking history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Gotham" panose="02000504050000020004" pitchFamily="2" charset="0"/>
              </a:rPr>
              <a:t>Occupational and residential environmental exposures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Gotham" panose="02000504050000020004" pitchFamily="2" charset="0"/>
              </a:rPr>
              <a:t>Knowledge of and attitudes toward tobacco cessation and lung cancer screening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3093" y="15937516"/>
            <a:ext cx="79417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FFFF"/>
                </a:solidFill>
                <a:latin typeface="Trajan Pro" panose="02020502050506020301" pitchFamily="18" charset="0"/>
              </a:rPr>
              <a:t>Herbert Irving Comprehensive Cancer Center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6" t="29547" r="2059" b="25660"/>
          <a:stretch/>
        </p:blipFill>
        <p:spPr>
          <a:xfrm>
            <a:off x="16345633" y="15897699"/>
            <a:ext cx="5509981" cy="4652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089153" y="3869394"/>
            <a:ext cx="1283447" cy="782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Gotham Black" pitchFamily="50" charset="0"/>
              </a:rPr>
              <a:t>166</a:t>
            </a:r>
            <a:endParaRPr lang="en-US" sz="6600" dirty="0">
              <a:latin typeface="Gotham" panose="02000504050000020004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19715" y="3831268"/>
            <a:ext cx="19143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latin typeface="Gotham Black" pitchFamily="50" charset="0"/>
              </a:rPr>
              <a:t>83.5%</a:t>
            </a:r>
            <a:endParaRPr lang="en-US" sz="1400" dirty="0">
              <a:latin typeface="Gotham" panose="02000504050000020004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14657" y="4467310"/>
            <a:ext cx="21069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Gotham" panose="02000504050000020004" pitchFamily="2" charset="0"/>
              </a:rPr>
              <a:t>receiving government medical care</a:t>
            </a:r>
            <a:endParaRPr lang="en-US" sz="1200" dirty="0">
              <a:latin typeface="Gotham" panose="02000504050000020004" pitchFamily="2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2207960" y="3815357"/>
            <a:ext cx="18905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latin typeface="Gotham Black" pitchFamily="50" charset="0"/>
              </a:rPr>
              <a:t>35.7%</a:t>
            </a:r>
            <a:endParaRPr lang="en-US" sz="1400" dirty="0">
              <a:latin typeface="Gotham" panose="02000504050000020004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2075726" y="4584798"/>
            <a:ext cx="20570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Gotham" panose="02000504050000020004" pitchFamily="2" charset="0"/>
              </a:rPr>
              <a:t>employed</a:t>
            </a:r>
            <a:endParaRPr lang="en-US" sz="1200" dirty="0">
              <a:latin typeface="Gotham" panose="02000504050000020004" pitchFamily="2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198164" y="13329777"/>
            <a:ext cx="2214282" cy="2134322"/>
            <a:chOff x="6856534" y="11491552"/>
            <a:chExt cx="2286000" cy="2286000"/>
          </a:xfrm>
        </p:grpSpPr>
        <p:sp>
          <p:nvSpPr>
            <p:cNvPr id="12" name="Oval 11"/>
            <p:cNvSpPr/>
            <p:nvPr/>
          </p:nvSpPr>
          <p:spPr bwMode="auto">
            <a:xfrm>
              <a:off x="6856534" y="11491552"/>
              <a:ext cx="2286000" cy="228600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21939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itchFamily="-65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289958" y="11825049"/>
              <a:ext cx="1522340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4800" dirty="0">
                  <a:latin typeface="Gotham Black" pitchFamily="50" charset="0"/>
                </a:rPr>
                <a:t>47%</a:t>
              </a:r>
              <a:endParaRPr lang="en-US" sz="1600" dirty="0">
                <a:latin typeface="Gotham" panose="02000504050000020004" pitchFamily="2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945091" y="12536675"/>
              <a:ext cx="2164215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>
                  <a:latin typeface="Gotham" panose="02000504050000020004" pitchFamily="2" charset="0"/>
                </a:rPr>
                <a:t>Highly addicted</a:t>
              </a:r>
              <a:endParaRPr lang="en-US" sz="1400" dirty="0">
                <a:latin typeface="Gotham" panose="02000504050000020004" pitchFamily="2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582970" y="13329899"/>
            <a:ext cx="2326134" cy="2216276"/>
            <a:chOff x="9419794" y="11528720"/>
            <a:chExt cx="2286000" cy="2286000"/>
          </a:xfrm>
        </p:grpSpPr>
        <p:sp>
          <p:nvSpPr>
            <p:cNvPr id="62" name="Oval 61"/>
            <p:cNvSpPr/>
            <p:nvPr/>
          </p:nvSpPr>
          <p:spPr bwMode="auto">
            <a:xfrm>
              <a:off x="9419794" y="11528720"/>
              <a:ext cx="2286000" cy="22860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21939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6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pitchFamily="-65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9610450" y="11795654"/>
              <a:ext cx="1904688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4800" dirty="0">
                  <a:latin typeface="Gotham Black" pitchFamily="50" charset="0"/>
                </a:rPr>
                <a:t>~60%</a:t>
              </a:r>
              <a:endParaRPr lang="en-US" sz="1600" dirty="0">
                <a:latin typeface="Gotham" panose="02000504050000020004" pitchFamily="2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9564309" y="12472998"/>
              <a:ext cx="1996971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>
                  <a:latin typeface="Gotham" panose="02000504050000020004" pitchFamily="2" charset="0"/>
                </a:rPr>
                <a:t>Tried to quit at least once</a:t>
              </a:r>
              <a:endParaRPr lang="en-US" sz="1400" dirty="0">
                <a:latin typeface="Gotham" panose="02000504050000020004" pitchFamily="2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1909104" y="13316948"/>
            <a:ext cx="2333112" cy="2170838"/>
            <a:chOff x="12004664" y="11481363"/>
            <a:chExt cx="2315552" cy="2286000"/>
          </a:xfrm>
        </p:grpSpPr>
        <p:sp>
          <p:nvSpPr>
            <p:cNvPr id="64" name="Oval 63"/>
            <p:cNvSpPr/>
            <p:nvPr/>
          </p:nvSpPr>
          <p:spPr bwMode="auto">
            <a:xfrm>
              <a:off x="12004664" y="11481363"/>
              <a:ext cx="2286000" cy="228600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571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defTabSz="2193925" eaLnBrk="1" hangingPunct="1"/>
              <a:endParaRPr lang="en-US">
                <a:latin typeface="Arial" pitchFamily="-65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2162669" y="11890825"/>
              <a:ext cx="2047868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4800" dirty="0">
                  <a:latin typeface="Gotham Black" pitchFamily="50" charset="0"/>
                </a:rPr>
                <a:t>83.7%</a:t>
              </a:r>
              <a:endParaRPr lang="en-US" sz="1600" dirty="0">
                <a:latin typeface="Gotham" panose="02000504050000020004" pitchFamily="2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2128491" y="12602452"/>
              <a:ext cx="2191725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>
                  <a:latin typeface="Gotham" panose="02000504050000020004" pitchFamily="2" charset="0"/>
                </a:rPr>
                <a:t>Want to stop smoking</a:t>
              </a:r>
              <a:endParaRPr lang="en-US" sz="1400" dirty="0">
                <a:latin typeface="Gotham" panose="02000504050000020004" pitchFamily="2" charset="0"/>
              </a:endParaRPr>
            </a:p>
          </p:txBody>
        </p:sp>
      </p:grpSp>
      <p:grpSp>
        <p:nvGrpSpPr>
          <p:cNvPr id="4106" name="Group 4105"/>
          <p:cNvGrpSpPr/>
          <p:nvPr/>
        </p:nvGrpSpPr>
        <p:grpSpPr>
          <a:xfrm>
            <a:off x="17903553" y="5327159"/>
            <a:ext cx="2874132" cy="2499191"/>
            <a:chOff x="6725971" y="12644787"/>
            <a:chExt cx="2874132" cy="2499191"/>
          </a:xfrm>
        </p:grpSpPr>
        <p:graphicFrame>
          <p:nvGraphicFramePr>
            <p:cNvPr id="19" name="Chart 18"/>
            <p:cNvGraphicFramePr/>
            <p:nvPr>
              <p:extLst>
                <p:ext uri="{D42A27DB-BD31-4B8C-83A1-F6EECF244321}">
                  <p14:modId xmlns:p14="http://schemas.microsoft.com/office/powerpoint/2010/main" val="3422191341"/>
                </p:ext>
              </p:extLst>
            </p:nvPr>
          </p:nvGraphicFramePr>
          <p:xfrm>
            <a:off x="6725971" y="12644787"/>
            <a:ext cx="2874132" cy="249919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0"/>
            </a:graphicData>
          </a:graphic>
        </p:graphicFrame>
        <p:sp>
          <p:nvSpPr>
            <p:cNvPr id="70" name="Rectangle 69"/>
            <p:cNvSpPr/>
            <p:nvPr/>
          </p:nvSpPr>
          <p:spPr>
            <a:xfrm>
              <a:off x="7121021" y="13712138"/>
              <a:ext cx="215188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latin typeface="Gotham" panose="02000504050000020004" pitchFamily="2" charset="0"/>
                </a:rPr>
                <a:t>Would quit if doctor told them to</a:t>
              </a:r>
              <a:endParaRPr lang="en-US" sz="1200" dirty="0">
                <a:latin typeface="Gotham" panose="02000504050000020004" pitchFamily="2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456864" y="13078085"/>
              <a:ext cx="1759136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 dirty="0">
                  <a:latin typeface="Gotham Black" pitchFamily="50" charset="0"/>
                </a:rPr>
                <a:t>72.9%</a:t>
              </a:r>
              <a:endParaRPr lang="en-US" sz="1200" dirty="0">
                <a:latin typeface="Gotham" panose="02000504050000020004" pitchFamily="2" charset="0"/>
              </a:endParaRPr>
            </a:p>
          </p:txBody>
        </p:sp>
      </p:grpSp>
      <p:grpSp>
        <p:nvGrpSpPr>
          <p:cNvPr id="4107" name="Group 4106"/>
          <p:cNvGrpSpPr/>
          <p:nvPr/>
        </p:nvGrpSpPr>
        <p:grpSpPr>
          <a:xfrm>
            <a:off x="17928468" y="7590247"/>
            <a:ext cx="2874132" cy="2499191"/>
            <a:chOff x="9504612" y="12650359"/>
            <a:chExt cx="2874132" cy="2499191"/>
          </a:xfrm>
        </p:grpSpPr>
        <p:graphicFrame>
          <p:nvGraphicFramePr>
            <p:cNvPr id="72" name="Chart 71"/>
            <p:cNvGraphicFramePr/>
            <p:nvPr>
              <p:extLst>
                <p:ext uri="{D42A27DB-BD31-4B8C-83A1-F6EECF244321}">
                  <p14:modId xmlns:p14="http://schemas.microsoft.com/office/powerpoint/2010/main" val="1128312796"/>
                </p:ext>
              </p:extLst>
            </p:nvPr>
          </p:nvGraphicFramePr>
          <p:xfrm>
            <a:off x="9504612" y="12650359"/>
            <a:ext cx="2874132" cy="249919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1"/>
            </a:graphicData>
          </a:graphic>
        </p:graphicFrame>
        <p:sp>
          <p:nvSpPr>
            <p:cNvPr id="73" name="Rectangle 72"/>
            <p:cNvSpPr/>
            <p:nvPr/>
          </p:nvSpPr>
          <p:spPr>
            <a:xfrm>
              <a:off x="10254006" y="13884468"/>
              <a:ext cx="162502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latin typeface="Gotham" panose="02000504050000020004" pitchFamily="2" charset="0"/>
                </a:rPr>
                <a:t>Would quit if Chantix was free</a:t>
              </a:r>
              <a:endParaRPr lang="en-US" sz="1200" dirty="0">
                <a:latin typeface="Gotham" panose="02000504050000020004" pitchFamily="2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10335690" y="13225451"/>
              <a:ext cx="1779654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 dirty="0">
                  <a:latin typeface="Gotham Black" pitchFamily="50" charset="0"/>
                </a:rPr>
                <a:t>88.6%</a:t>
              </a:r>
              <a:endParaRPr lang="en-US" sz="1200" dirty="0">
                <a:latin typeface="Gotham" panose="02000504050000020004" pitchFamily="2" charset="0"/>
              </a:endParaRPr>
            </a:p>
          </p:txBody>
        </p:sp>
      </p:grpSp>
      <p:sp>
        <p:nvSpPr>
          <p:cNvPr id="26" name="Right Brace 25"/>
          <p:cNvSpPr/>
          <p:nvPr/>
        </p:nvSpPr>
        <p:spPr bwMode="auto">
          <a:xfrm rot="10800000" flipV="1">
            <a:off x="16382024" y="3907022"/>
            <a:ext cx="213978" cy="6125754"/>
          </a:xfrm>
          <a:prstGeom prst="rightBrace">
            <a:avLst>
              <a:gd name="adj1" fmla="val 61659"/>
              <a:gd name="adj2" fmla="val 50000"/>
            </a:avLst>
          </a:prstGeom>
          <a:ln w="38100"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21939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pitchFamily="-65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5264267" y="6126728"/>
            <a:ext cx="1124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Gotham Black" pitchFamily="50" charset="0"/>
              </a:rPr>
              <a:t>~37%</a:t>
            </a:r>
            <a:endParaRPr lang="en-US" sz="1000" dirty="0">
              <a:latin typeface="Gotham" panose="02000504050000020004" pitchFamily="2" charset="0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17410650" y="4914273"/>
            <a:ext cx="1069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Gotham Black" pitchFamily="50" charset="0"/>
              </a:rPr>
              <a:t>3.6%</a:t>
            </a:r>
            <a:endParaRPr lang="en-US" sz="1000" dirty="0">
              <a:latin typeface="Gotham" panose="02000504050000020004" pitchFamily="2" charset="0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18360901" y="3931384"/>
            <a:ext cx="35671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Gotham" panose="02000504050000020004" pitchFamily="2" charset="0"/>
              </a:rPr>
              <a:t>Had received a prescription for Chantix to help them stop</a:t>
            </a:r>
            <a:endParaRPr lang="en-US" sz="1100" dirty="0">
              <a:latin typeface="Gotham" panose="02000504050000020004" pitchFamily="2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8445497" y="5015150"/>
            <a:ext cx="35075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Gotham" panose="02000504050000020004" pitchFamily="2" charset="0"/>
              </a:rPr>
              <a:t>Had been advised to use NRT</a:t>
            </a:r>
            <a:endParaRPr lang="en-US" sz="1100" dirty="0">
              <a:latin typeface="Gotham" panose="02000504050000020004" pitchFamily="2" charset="0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15058207" y="6702726"/>
            <a:ext cx="140099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Gotham" panose="02000504050000020004" pitchFamily="2" charset="0"/>
              </a:rPr>
              <a:t>Reported having been advised by a provider to stop smoking</a:t>
            </a:r>
            <a:endParaRPr lang="en-US" sz="1100" dirty="0">
              <a:latin typeface="Gotham" panose="02000504050000020004" pitchFamily="2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17403437" y="3944090"/>
            <a:ext cx="10839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Gotham Black" pitchFamily="50" charset="0"/>
              </a:rPr>
              <a:t>6.6%</a:t>
            </a:r>
            <a:endParaRPr lang="en-US" sz="1000" dirty="0">
              <a:latin typeface="Gotham" panose="02000504050000020004" pitchFamily="2" charset="0"/>
            </a:endParaRPr>
          </a:p>
        </p:txBody>
      </p:sp>
      <p:sp>
        <p:nvSpPr>
          <p:cNvPr id="4104" name="Rectangle 4103"/>
          <p:cNvSpPr/>
          <p:nvPr/>
        </p:nvSpPr>
        <p:spPr>
          <a:xfrm>
            <a:off x="8126746" y="4493652"/>
            <a:ext cx="12458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Gotham" panose="02000504050000020004" pitchFamily="2" charset="0"/>
              </a:rPr>
              <a:t>smokers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110E2E2-869D-41D2-9D3E-13907AC4FA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434371"/>
              </p:ext>
            </p:extLst>
          </p:nvPr>
        </p:nvGraphicFramePr>
        <p:xfrm>
          <a:off x="7194336" y="5738125"/>
          <a:ext cx="7524774" cy="74371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659645">
                  <a:extLst>
                    <a:ext uri="{9D8B030D-6E8A-4147-A177-3AD203B41FA5}">
                      <a16:colId xmlns:a16="http://schemas.microsoft.com/office/drawing/2014/main" val="1485136430"/>
                    </a:ext>
                  </a:extLst>
                </a:gridCol>
                <a:gridCol w="1865129">
                  <a:extLst>
                    <a:ext uri="{9D8B030D-6E8A-4147-A177-3AD203B41FA5}">
                      <a16:colId xmlns:a16="http://schemas.microsoft.com/office/drawing/2014/main" val="33961709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Characteristic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 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136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Tobacco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309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   Current tobacco smoker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166 (91.2)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205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   e-Cigarette or vaping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119 (65.4)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975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   Oka (hookah) pipe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21 (11.5)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016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Tobacco 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193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   Age at initiation of smoking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17.6 [5.6]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776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   Number of years smoking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24.4[ 13.4]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408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   Number of cigarettes per 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10.9 [6.1]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069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   Pack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13.9 [12.5]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495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Exposure and risk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395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   Used wood</a:t>
                      </a:r>
                      <a:r>
                        <a:rPr lang="en-US" sz="2000"/>
                        <a:t>, coal, animal </a:t>
                      </a:r>
                      <a:r>
                        <a:rPr lang="en-US" sz="2000" dirty="0"/>
                        <a:t>dung indoors for cooking and heating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110 (60.4)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5502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   Asbestos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79 (43.4)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3179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   Radon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52 (28.6)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958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   Heavy dust in the 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17 (64.3)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163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Comorbidities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465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   HIV infection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44 (24.2)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373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   Tuberculosis, current or past infection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31 (17.0)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674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67355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olumbia Colors">
      <a:dk1>
        <a:srgbClr val="53565A"/>
      </a:dk1>
      <a:lt1>
        <a:srgbClr val="D0D0CE"/>
      </a:lt1>
      <a:dk2>
        <a:srgbClr val="1D4F91"/>
      </a:dk2>
      <a:lt2>
        <a:srgbClr val="0077C8"/>
      </a:lt2>
      <a:accent1>
        <a:srgbClr val="228848"/>
      </a:accent1>
      <a:accent2>
        <a:srgbClr val="D14124"/>
      </a:accent2>
      <a:accent3>
        <a:srgbClr val="AE2573"/>
      </a:accent3>
      <a:accent4>
        <a:srgbClr val="FF9800"/>
      </a:accent4>
      <a:accent5>
        <a:srgbClr val="5D3754"/>
      </a:accent5>
      <a:accent6>
        <a:srgbClr val="B7BF10"/>
      </a:accent6>
      <a:hlink>
        <a:srgbClr val="71B2C9"/>
      </a:hlink>
      <a:folHlink>
        <a:srgbClr val="936D7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21939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6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21939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6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9440</TotalTime>
  <Words>545</Words>
  <Application>Microsoft Office PowerPoint</Application>
  <PresentationFormat>Custom</PresentationFormat>
  <Paragraphs>80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Gotham</vt:lpstr>
      <vt:lpstr>Gotham Black</vt:lpstr>
      <vt:lpstr>Trajan Pro</vt:lpstr>
      <vt:lpstr>Default Design</vt:lpstr>
      <vt:lpstr>PowerPoint Presentation</vt:lpstr>
    </vt:vector>
  </TitlesOfParts>
  <Company>SciFor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Posters1st</dc:creator>
  <cp:lastModifiedBy>Grace Hillyer</cp:lastModifiedBy>
  <cp:revision>304</cp:revision>
  <dcterms:created xsi:type="dcterms:W3CDTF">2003-12-17T18:44:28Z</dcterms:created>
  <dcterms:modified xsi:type="dcterms:W3CDTF">2020-03-23T14:31:06Z</dcterms:modified>
</cp:coreProperties>
</file>